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8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7844" y="1996068"/>
            <a:ext cx="7904833" cy="2803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</a:rPr>
              <a:t>AGRIWISE : SMART CROP ADVISOR USING SOIL &amp; WHEATHER INTELLIGENCE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Empowering Small Farm Holders for Sustainable Agriculture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821" y="521970"/>
            <a:ext cx="4591764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Directions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62821" y="1457682"/>
            <a:ext cx="757595" cy="1136333"/>
          </a:xfrm>
          <a:prstGeom prst="roundRect">
            <a:avLst>
              <a:gd name="adj" fmla="val 360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17" y="1848326"/>
            <a:ext cx="284083" cy="3550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9725" y="1646992"/>
            <a:ext cx="278153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Integration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609725" y="2038945"/>
            <a:ext cx="1235785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 time crop detection using user inputs.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62821" y="2736056"/>
            <a:ext cx="757595" cy="1136333"/>
          </a:xfrm>
          <a:prstGeom prst="roundRect">
            <a:avLst>
              <a:gd name="adj" fmla="val 360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7" y="3126700"/>
            <a:ext cx="284083" cy="3550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09725" y="2925366"/>
            <a:ext cx="233017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App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609725" y="3317319"/>
            <a:ext cx="1235785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a comprehensive mobile application for easy access.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62821" y="4014430"/>
            <a:ext cx="757595" cy="1136333"/>
          </a:xfrm>
          <a:prstGeom prst="roundRect">
            <a:avLst>
              <a:gd name="adj" fmla="val 360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17" y="4405074"/>
            <a:ext cx="284083" cy="3550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09725" y="4203740"/>
            <a:ext cx="2228136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Advanced ML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609725" y="4595693"/>
            <a:ext cx="1235785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deep learning models for even greater accuracy.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62821" y="5292804"/>
            <a:ext cx="757595" cy="1136333"/>
          </a:xfrm>
          <a:prstGeom prst="roundRect">
            <a:avLst>
              <a:gd name="adj" fmla="val 360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17" y="5683448"/>
            <a:ext cx="284083" cy="35504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09725" y="5482114"/>
            <a:ext cx="2574131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Expanded Advisory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609725" y="5874067"/>
            <a:ext cx="1235785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Include pest and disease management, irrigation scheduling.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62821" y="6571178"/>
            <a:ext cx="757595" cy="1136333"/>
          </a:xfrm>
          <a:prstGeom prst="roundRect">
            <a:avLst>
              <a:gd name="adj" fmla="val 360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517" y="6961823"/>
            <a:ext cx="284083" cy="35504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09725" y="6760488"/>
            <a:ext cx="2812256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 Features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1609725" y="7152442"/>
            <a:ext cx="1235785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Allow farmers to share data and insights.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793" y="643295"/>
            <a:ext cx="12992814" cy="1376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Challenge: Traditional Farming Limitations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18793" y="2838450"/>
            <a:ext cx="6379369" cy="2082403"/>
          </a:xfrm>
          <a:prstGeom prst="roundRect">
            <a:avLst>
              <a:gd name="adj" fmla="val 7026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18793" y="2807970"/>
            <a:ext cx="6379369" cy="121920"/>
          </a:xfrm>
          <a:prstGeom prst="roundRect">
            <a:avLst>
              <a:gd name="adj" fmla="val 2878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57540" y="2487573"/>
            <a:ext cx="701873" cy="701873"/>
          </a:xfrm>
          <a:prstGeom prst="roundRect">
            <a:avLst>
              <a:gd name="adj" fmla="val 130280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043" y="2663071"/>
            <a:ext cx="280749" cy="3508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3231" y="3423285"/>
            <a:ext cx="3287554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Reliance on Intuition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83231" y="3907750"/>
            <a:ext cx="5850493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Farmers often use age-old practices, lacking scientific backing.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7432119" y="2838450"/>
            <a:ext cx="6379488" cy="2082403"/>
          </a:xfrm>
          <a:prstGeom prst="roundRect">
            <a:avLst>
              <a:gd name="adj" fmla="val 7026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432119" y="2807970"/>
            <a:ext cx="6379488" cy="121920"/>
          </a:xfrm>
          <a:prstGeom prst="roundRect">
            <a:avLst>
              <a:gd name="adj" fmla="val 2878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10270867" y="2487573"/>
            <a:ext cx="701873" cy="701873"/>
          </a:xfrm>
          <a:prstGeom prst="roundRect">
            <a:avLst>
              <a:gd name="adj" fmla="val 130280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370" y="2663071"/>
            <a:ext cx="280749" cy="3508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96557" y="3423285"/>
            <a:ext cx="4175284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Suboptimal Crop Choices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7696557" y="3907750"/>
            <a:ext cx="585061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Leads to lower yields and wasted resources.</a:t>
            </a:r>
            <a:endParaRPr lang="en-US" sz="1800" dirty="0"/>
          </a:p>
        </p:txBody>
      </p:sp>
      <p:sp>
        <p:nvSpPr>
          <p:cNvPr id="15" name="Shape 11"/>
          <p:cNvSpPr/>
          <p:nvPr/>
        </p:nvSpPr>
        <p:spPr>
          <a:xfrm>
            <a:off x="818793" y="5505688"/>
            <a:ext cx="6379369" cy="2082403"/>
          </a:xfrm>
          <a:prstGeom prst="roundRect">
            <a:avLst>
              <a:gd name="adj" fmla="val 7026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818793" y="5475208"/>
            <a:ext cx="6379369" cy="121920"/>
          </a:xfrm>
          <a:prstGeom prst="roundRect">
            <a:avLst>
              <a:gd name="adj" fmla="val 2878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3657540" y="5154811"/>
            <a:ext cx="701873" cy="701873"/>
          </a:xfrm>
          <a:prstGeom prst="roundRect">
            <a:avLst>
              <a:gd name="adj" fmla="val 130280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043" y="5330309"/>
            <a:ext cx="280749" cy="3508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83231" y="6090523"/>
            <a:ext cx="3850243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Inefficient Fertilizer Use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1083231" y="6574988"/>
            <a:ext cx="5850493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Can harm soil, increase costs, and impact environment.</a:t>
            </a:r>
            <a:endParaRPr lang="en-US" sz="1800" dirty="0"/>
          </a:p>
        </p:txBody>
      </p:sp>
      <p:sp>
        <p:nvSpPr>
          <p:cNvPr id="21" name="Shape 16"/>
          <p:cNvSpPr/>
          <p:nvPr/>
        </p:nvSpPr>
        <p:spPr>
          <a:xfrm>
            <a:off x="7432119" y="5505688"/>
            <a:ext cx="6379488" cy="2082403"/>
          </a:xfrm>
          <a:prstGeom prst="roundRect">
            <a:avLst>
              <a:gd name="adj" fmla="val 7026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7432119" y="5475208"/>
            <a:ext cx="6379488" cy="121920"/>
          </a:xfrm>
          <a:prstGeom prst="roundRect">
            <a:avLst>
              <a:gd name="adj" fmla="val 2878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10270867" y="5154811"/>
            <a:ext cx="701873" cy="701873"/>
          </a:xfrm>
          <a:prstGeom prst="roundRect">
            <a:avLst>
              <a:gd name="adj" fmla="val 130280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1370" y="5330309"/>
            <a:ext cx="280749" cy="3508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96557" y="6090523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Vulnerability</a:t>
            </a:r>
            <a:endParaRPr lang="en-US" sz="2150" dirty="0"/>
          </a:p>
        </p:txBody>
      </p:sp>
      <p:sp>
        <p:nvSpPr>
          <p:cNvPr id="26" name="Text 20"/>
          <p:cNvSpPr/>
          <p:nvPr/>
        </p:nvSpPr>
        <p:spPr>
          <a:xfrm>
            <a:off x="7696557" y="6574988"/>
            <a:ext cx="5850612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Small farmers are highly susceptible to climate change and market fluctuations.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508" y="352425"/>
            <a:ext cx="8944808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Solution: A Data-Driven Crop Advisory System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8508" y="985599"/>
            <a:ext cx="13733383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system recommending the most suitable crop and fertilizer advisory based on key parameters: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48508" y="1449943"/>
            <a:ext cx="6710362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Soil Macronutrients: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Nitrogen (N), Phosphorus (P), Potassium (K)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48508" y="1699617"/>
            <a:ext cx="6710362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Soil pH Level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48508" y="1949291"/>
            <a:ext cx="6710362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Environmental Data: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Temperature, Humidity, Rainfall</a:t>
            </a:r>
            <a:endParaRPr lang="en-US" sz="1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49" y="1478875"/>
            <a:ext cx="6710362" cy="671036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48508" y="8525589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Objectives: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48508" y="8943975"/>
            <a:ext cx="13733383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</a:t>
            </a: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Accurate Crop Suggestions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448508" y="9193649"/>
            <a:ext cx="13733383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Offer </a:t>
            </a: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Precise Fertilizer Advisory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448508" y="9443323"/>
            <a:ext cx="13733383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Empower Farmers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 scientific decision-making.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448508" y="9692997"/>
            <a:ext cx="13733383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 Resource Utilization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5698"/>
            <a:ext cx="117414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Architecture: How It Works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08465"/>
            <a:ext cx="6477476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205282"/>
            <a:ext cx="38191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Acquisition Layer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3700820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Simulated Soil Parameters (N, P, K, pH) &amp; Environmental Data (Temp, Humidity, Rainfall).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08465"/>
            <a:ext cx="6477476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4516" y="3205282"/>
            <a:ext cx="50981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Preprocessing &amp; Storage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54516" y="3700820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Cleaning &amp; Normalization, Database (Historical Data, Crop Requirements).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706183"/>
            <a:ext cx="6477476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77039" y="5903000"/>
            <a:ext cx="50815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Recommendation Engine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77039" y="6398538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Crop Recommendation Module (ML Model) &amp; Fertilizer Advisory Module (Rule-Based System).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06183"/>
            <a:ext cx="6477476" cy="9575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54516" y="5903000"/>
            <a:ext cx="29841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Interface (UI)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54516" y="6398538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Input Interface &amp; Recommendation Display (Prototype: Simple Web/CLI).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699" y="353378"/>
            <a:ext cx="8095298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&amp; Methodology: Crop Recommendation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9699" y="1052632"/>
            <a:ext cx="181427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49699" y="1407914"/>
            <a:ext cx="670881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Kaggle Dataset (Crop_recommendation.csv)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49699" y="1729026"/>
            <a:ext cx="670881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Features: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N, P, K, Temp, Humidity, pH, Rainfall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49699" y="1979414"/>
            <a:ext cx="670881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Target: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Crop Name (label)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49699" y="8114824"/>
            <a:ext cx="218563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Methodology Steps: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49699" y="8919924"/>
            <a:ext cx="4512707" cy="128468"/>
          </a:xfrm>
          <a:prstGeom prst="roundRect">
            <a:avLst>
              <a:gd name="adj" fmla="val 150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78168" y="9176861"/>
            <a:ext cx="2865953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Exploratory Data Analysis (EDA)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78168" y="9442847"/>
            <a:ext cx="4255770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 data distributions and correlations.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5058728" y="8727162"/>
            <a:ext cx="4512826" cy="128468"/>
          </a:xfrm>
          <a:prstGeom prst="roundRect">
            <a:avLst>
              <a:gd name="adj" fmla="val 150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5187196" y="8984099"/>
            <a:ext cx="1574363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Preparation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5187196" y="9250085"/>
            <a:ext cx="425588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Cleaning, scaling, and splitting into training/testing sets.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9667875" y="8534400"/>
            <a:ext cx="4512707" cy="128468"/>
          </a:xfrm>
          <a:prstGeom prst="roundRect">
            <a:avLst>
              <a:gd name="adj" fmla="val 150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9796343" y="8791337"/>
            <a:ext cx="220837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Machine Learning Model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9796343" y="9057322"/>
            <a:ext cx="4255770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Random Forest Classifier training and hyperparameter tuning.</a:t>
            </a:r>
            <a:endParaRPr lang="en-US" sz="1000" dirty="0"/>
          </a:p>
        </p:txBody>
      </p:sp>
      <p:pic>
        <p:nvPicPr>
          <p:cNvPr id="19" name="Picture 18" descr="A diagram of a plant growing from soil">
            <a:extLst>
              <a:ext uri="{FF2B5EF4-FFF2-40B4-BE49-F238E27FC236}">
                <a16:creationId xmlns:a16="http://schemas.microsoft.com/office/drawing/2014/main" id="{0BC5A680-A58A-E119-CBA1-00A378A25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85" y="1385494"/>
            <a:ext cx="7759597" cy="63020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064" y="404693"/>
            <a:ext cx="8795742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Fertilizer Advisory: Optimizing Nutrient Use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15064" y="1131927"/>
            <a:ext cx="13600271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Purpose: To suggest the optimal type and quantity of fertilizer.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15064" y="1588056"/>
            <a:ext cx="3740587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Approach: Rule-Based System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15064" y="2200870"/>
            <a:ext cx="662058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Compares current soil N, P, K levels with ideal ranges for the recommended crop.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35806" y="2601754"/>
            <a:ext cx="6399848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515064" y="2601754"/>
            <a:ext cx="15240" cy="970955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497" y="1131927"/>
            <a:ext cx="6620589" cy="685234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15064" y="9185553"/>
            <a:ext cx="13600271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Requirements: A comprehensive database of optimal NPK ranges for various crops and corresponding fertilizer types.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078" y="644128"/>
            <a:ext cx="7507843" cy="2062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Implementation &amp; Performance Evaluation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18078" y="3290411"/>
            <a:ext cx="3468767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Implementation (Prototype):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18078" y="4349234"/>
            <a:ext cx="346876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Programming Language: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Python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18078" y="5178743"/>
            <a:ext cx="346876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Libraries: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pandas, numpy, scikit-learn, matplotlib, seaborn.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18078" y="6382107"/>
            <a:ext cx="346876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Deployment: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React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js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, 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ML , node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js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, pre existing data about crops.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4864775" y="3290411"/>
            <a:ext cx="3468767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Evaluation: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4864775" y="4349234"/>
            <a:ext cx="3468767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Crop Recommendation Model: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Metrics: Accuracy, Precision. Analysis: Confusion Matrix.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864775" y="5926455"/>
            <a:ext cx="346876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Fertilizer Advisory: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Qualitative review against established agricultural best practices.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600432"/>
            <a:ext cx="10898862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Transformative Impact for Farmers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3" y="1679138"/>
            <a:ext cx="545783" cy="5457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4143" y="2497812"/>
            <a:ext cx="30160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Empowers Farmers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64143" y="2949893"/>
            <a:ext cx="6414611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Scientific backing for crucial decisions.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646" y="1679138"/>
            <a:ext cx="545783" cy="5457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1646" y="2497812"/>
            <a:ext cx="372165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Optimized Resource Use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51646" y="2949893"/>
            <a:ext cx="6414611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 utilization of water, nutrients, and land.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43" y="3845004"/>
            <a:ext cx="545783" cy="5457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4143" y="4663678"/>
            <a:ext cx="329815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Soil Fertility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64143" y="5115758"/>
            <a:ext cx="6414611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Precise fertilization maintains and enhances soil health.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646" y="3845004"/>
            <a:ext cx="545783" cy="5457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1646" y="4663678"/>
            <a:ext cx="320694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Reduced Input Costs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451646" y="5115758"/>
            <a:ext cx="6414611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Avoids unnecessary expenditure on seeds and fertilizers.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143" y="6010870"/>
            <a:ext cx="545783" cy="54578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64143" y="6829544"/>
            <a:ext cx="4476869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Increased Yield &amp; Profitability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764143" y="7281624"/>
            <a:ext cx="6414611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Leads to higher crop yields and greater income.</a:t>
            </a:r>
            <a:endParaRPr lang="en-US" sz="17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646" y="6010870"/>
            <a:ext cx="545783" cy="54578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51646" y="6829544"/>
            <a:ext cx="358521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Sustainable Agriculture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7451646" y="7281624"/>
            <a:ext cx="6414611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Promotes environmentally responsible farming practices.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data-driven crop advisory system offers a powerful, transformative approach to agriculture, providing actionable insights, fostering sustainable practices and improving farmer livelihoods.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596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Cabin</vt:lpstr>
      <vt:lpstr>Unbounded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sritam das</cp:lastModifiedBy>
  <cp:revision>4</cp:revision>
  <dcterms:created xsi:type="dcterms:W3CDTF">2025-07-23T10:34:58Z</dcterms:created>
  <dcterms:modified xsi:type="dcterms:W3CDTF">2025-07-23T20:34:09Z</dcterms:modified>
</cp:coreProperties>
</file>